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>
        <p:scale>
          <a:sx n="78" d="100"/>
          <a:sy n="78" d="100"/>
        </p:scale>
        <p:origin x="-276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B44207-94E9-4A74-97E0-4B0036868D4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5B49F5-983F-4841-9056-F04B679DC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fotki.yandex.ru/users/yuvl/view/788551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edia.dobrf.ru/backend/pictures/9fa1cbf6351b4c8ba1414809ea6a259b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298" y="0"/>
            <a:ext cx="20717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29520" y="1621713"/>
            <a:ext cx="1714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помню!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www.culture.ru/storage/images/485c1e0e05e5c0fe2adde4e6c61c9d79/33383499e906c8dcef9e77a102d6db78.jpeg"/>
          <p:cNvPicPr/>
          <p:nvPr/>
        </p:nvPicPr>
        <p:blipFill>
          <a:blip r:embed="rId3" cstate="print"/>
          <a:srcRect t="17961" r="66758"/>
          <a:stretch>
            <a:fillRect/>
          </a:stretch>
        </p:blipFill>
        <p:spPr bwMode="auto">
          <a:xfrm>
            <a:off x="1285852" y="2571744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357166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 и люби Челябинск -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XXIV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2500306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Челябинск гостеприимный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357298"/>
            <a:ext cx="633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75-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Победы посвящается!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14324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т.4  Бульвар Славы «Вечный огонь»(обзорная)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4357694"/>
            <a:ext cx="4643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Выполнила :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Плотникова Алена 8а класс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МБОУ «СОШ №121 г. Челябинска»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Слепова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Станиславна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МБОУ «СОШ №121 г. Челябинска»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614364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Челябинск - 20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Улица Кирова ( Уфимская)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285860"/>
            <a:ext cx="4164546" cy="49015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Ограничивает Бульвар Славы улица Кирова.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Кирова — главная достопримечательность Челябинска. Как и все пешеходные улицы,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Кировка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своеобразной «обязательной программой» для гостей города.</a:t>
            </a:r>
          </a:p>
          <a:p>
            <a:pPr>
              <a:buNone/>
            </a:pP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Ки́ровка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 пешеходный участок улицы Кирова в центре Челябинска, которая получила своё «второе название» от уже ставшего нарицательным названия московского Арбата. Официальное название пешеходной части улицы — 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Ки́ровка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присвоено распоряжением главы города 13 сентября 2004 года после проведения конкурса.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сформировалась в начале 19-го века и на протяжении более века носила название Уфимской. Вскоре после революции улица получила новое название -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Рабоче-Крестьянская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с декабря 1934 г. - современное название.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кир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638" y="3571876"/>
            <a:ext cx="3515342" cy="2000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5500703"/>
            <a:ext cx="371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Кирова - самая прямая и короткая улица города, ее длина вместе с пешеходной частью составляет 2897 метров. В Москве Арбат – аналогичная улица ,составляет в длину всего 1250 метров.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ДНС\Desktop\уфимская.jpg"/>
          <p:cNvPicPr>
            <a:picLocks noChangeAspect="1" noChangeArrowheads="1"/>
          </p:cNvPicPr>
          <p:nvPr/>
        </p:nvPicPr>
        <p:blipFill>
          <a:blip r:embed="rId3" cstate="print"/>
          <a:srcRect l="3409" t="2598" r="3409" b="18399"/>
          <a:stretch>
            <a:fillRect/>
          </a:stretch>
        </p:blipFill>
        <p:spPr bwMode="auto">
          <a:xfrm>
            <a:off x="5357818" y="1071546"/>
            <a:ext cx="357190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6859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Торговый дом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Валеева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071546"/>
            <a:ext cx="4164546" cy="5115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Напротив Бульвара Славы расположился магазин  « Молодежная мода».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построили 105 лет назад для торгового дома купца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М.Ф.Валеева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Дореволюционный Челябинск был достаточно крупным торговым городом. В нем насчитывалось более 1500 лавок, магазинов. Самым большим был магазин М. Ф.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Валеева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материалов, опубликованных в различных изданиях, мы узнаем, что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Мухаметхан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Фазылхановмч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Валеев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родился в деревне Старый Изюм Казанской губернии. В дальнейшем вся семья перебралась в Троицк, активно заселявшийся православными и мусульманами. С малых лет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Мухаметхан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приобщался к торговому делу. Его отец,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Фазылхан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Валеев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преуспевающий башкирский купец, имел в Троицке магазин бакалейных и галантерейных товаров, владел кожевенным заводом. После смерти отца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Мухаметхан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продолжил и развил его дело.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НС\Desktop\дом Валее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71546"/>
            <a:ext cx="3657600" cy="2350008"/>
          </a:xfrm>
          <a:prstGeom prst="rect">
            <a:avLst/>
          </a:prstGeom>
          <a:noFill/>
        </p:spPr>
      </p:pic>
      <p:pic>
        <p:nvPicPr>
          <p:cNvPr id="2052" name="Picture 4" descr="C:\Users\ДНС\Desktop\дом Валеев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14752"/>
            <a:ext cx="3627449" cy="272058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Мухаметхан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Валеев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многие купцы,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Валеев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занимался благотворительной деятельностью. В частности, до революции он полностью содержал татарскую школу в Троицке, готовившую учителей.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 Челябинске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Мухаметхан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Валеев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торговал хлебом, бакалеей, пушниной, драгоценными каменьями, готовой одеждой, кожей, продуктами питания.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Купец первой гильдии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М.Валеев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пользовался уважением горожан и членов купеческого сообщества. Его чтили за порядочность и неукоснительное соблюдение купеческого кодекса чести. В те времена честность в среде коммерсантов ценилась очень высоко.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Кирова – исторический центр.  Это история нашего города, история нашей страны. Мы-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челябинцы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гордимся своим городом, бережем свою историю!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обзорная экскурсия закончена ,спасибо за  внимание!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285860"/>
            <a:ext cx="5857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– ресурсы: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Dostoprimechatelnjsti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ulicy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kirova.htm</a:t>
            </a:r>
          </a:p>
          <a:p>
            <a:pPr marL="342900" indent="-342900">
              <a:buAutoNum type="arabicPeriod" startAt="2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https://yndex.ru/turbo/s/nashural.ru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mesta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chelyabinskaya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oblast</a:t>
            </a:r>
          </a:p>
          <a:p>
            <a:pPr marL="342900" indent="-34290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https://www.kp.ru/russia/chelyabinsk/mesta/chelyabinskij-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bulvarslavi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https://vk.com/chelistoria-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domvaleeva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Бульвар Славы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357298"/>
            <a:ext cx="4286280" cy="48301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Челябинск один из самых красивых  городов России, со своей историей, легендами, героями.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зовут Алена. Я проведу для вас обзорную экскурсию в самом посещаемом месте нашего, гостеприимного города.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города – это лицо любого города. Центр города Челябинска не только красивый, но и сохранил свою историю.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моей экскурсии: рассказать о самых значимых объектах центра города Челябинска.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ДНС\Downloads\IMG_20200205_12535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42972" t="31891" r="42116" b="50321"/>
          <a:stretch>
            <a:fillRect/>
          </a:stretch>
        </p:blipFill>
        <p:spPr bwMode="auto">
          <a:xfrm>
            <a:off x="5628467" y="1571612"/>
            <a:ext cx="2954365" cy="396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Бульвар Славы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071546"/>
            <a:ext cx="4143404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Бульвар Славы занимает территорию, ограниченную улицами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Цвиллинга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Свободы, Коммуны 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 более чем 150-летнюю историю эта территория претерпела массу изменений и известна нам под множеством разных названий. До революции одна часть нынешнего Бульвара Славы (где сейчас находятся памятник танкисту и вечный огонь) называлась Мясной площадью.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Другая (между улицами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Цвиллинга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Советской) — Петровской площадью. Третья часть, между Советской и Свободы, была когда-то застроена жилыми кварталами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Содержимое 4" descr="http://pochel.ru/media/photologue/photos/10f/10f8808e-a41c-4216-98cb-438962ca16e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571612"/>
            <a:ext cx="3657600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Мясная площадь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285860"/>
            <a:ext cx="3657600" cy="49015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под торговую площадь было выделено в 1853 году согласно новому плану Челябинска у Гостиного двора и Кладбищенской улицы. Название «Мясная площадь» впервые встречается в окладной книге 1881 года с 54 лавками, позже на площади было прописано 3 дворовых места. В начале XX века на площади располагались 30 лавок, здесь торговали мясом, птицей, рыбой. 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pochel.ru/media/photologue/photos/99c/99c76163-5a90-4d0e-8c56-927cf91ea69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3657600" cy="22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86380" y="3857628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Мясная площадь — больное место во всех отношениях. Весной и осенью здесь непролазная грязь и лужи воды, вонь от отхожего места и отбросов мяса, а летом пыль, покрывающая мясо толстым слоем.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6859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Сиреневый бульвар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название относится уже к послевоенным сороковым-пятидесятым годам. Так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челябинцы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называли тенистую аллею, начинавшуюся от главпочтамта, где каждую весну пышно расцветала сирень.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сквер был одним из любимых мест гуляния горожан. Здесь работал фонтан, стояли скамейки, сквер был украшен множеством скульптур.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числе прочих, тут стоял скульптурный портрет Ленина в детстве, работы скульптора     Т.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Щелкан-Руденко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 также львы.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pochel.ru/media/photologue/photos/b13/b13e7912-23a7-4d66-8c9d-a918a203e0e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8004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chel.ru/media/photologue/photos/114/1144b63b-9c2f-42f1-b314-3719c89ee2e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00504"/>
            <a:ext cx="170020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chel.ru/media/photologue/photos/b90/b9034da0-939f-468e-83c8-55f8bf79bd0b.jpg"/>
          <p:cNvPicPr/>
          <p:nvPr/>
        </p:nvPicPr>
        <p:blipFill>
          <a:blip r:embed="rId4" cstate="print"/>
          <a:srcRect r="49973"/>
          <a:stretch>
            <a:fillRect/>
          </a:stretch>
        </p:blipFill>
        <p:spPr bwMode="auto">
          <a:xfrm>
            <a:off x="5214942" y="4000504"/>
            <a:ext cx="18287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Сквер - мемориал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524000"/>
            <a:ext cx="3929090" cy="46634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1960-х годов часть сквера около главпочтамта превратилась в мемориал, посвящённый подвигу </a:t>
            </a:r>
            <a:r>
              <a:rPr lang="ru-RU" sz="33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челябинцев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Великой Отечественной войне. Автор ансамбля - архитектор П.П.Даниленко.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небольшой площадке, расчищенной от сирени, была установлена стела длиной 12 и высотой 3 метра, облицованная белым мрамором. 8 мая 1965 года, накануне 20-летия Победы, здесь был зажжён Вечный огонь, который зажгли матери погибших на войне лётчиков П. </a:t>
            </a:r>
            <a:r>
              <a:rPr lang="ru-RU" sz="33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Луценко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Е. </a:t>
            </a:r>
            <a:r>
              <a:rPr lang="ru-RU" sz="33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Вечным огнём дежурил почётный караул. Стела была снесена во время реконструкции сквера в 1984 году.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://pochel.ru/media/photologue/photos/14d/14dcd93d-6b5f-4e98-9e9b-907c15b7fc2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40052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Бульвар Славы в наше время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142984"/>
            <a:ext cx="4357718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Официальное название Бульвар Славы получил лишь в 2010 году.</a:t>
            </a:r>
          </a:p>
          <a:p>
            <a:pPr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1984-85 годах разрабатывается новый проект мемориала, получивший название "Бульвар Славы". Авторы реконструкции сквера Добровольцев и Вечного огня — архитекторы В. Глазырин, Я.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Рувинов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(при участии архитекторов В.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Земажа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Н. Ощепкова) и скульптор А. Кудрявцев. 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этому проекту дорога к монументу была выложена чугунными плитами. На одних плитах рельефное изображение древнерусского меча, рассекающего надвое тевтонский меч - оно символизирует победу над врагом. На других - перекрещенные молотки - символ труда.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Вечный огонь решено было перенести в восточную часть Бульвара Славы. Площадка монумента расположена в углублении сквера. В основе ее планировки положен квадрат, базирующийся на расстоянии 27,7 м между двумя соседними траурными колоннами. 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центре площадки — шахта Вечного огня в виде звезды, которую сверху обрамляет бронзовый венок диаметром 4,8 м из листьев лавра и дуба. Шахта Вечного огня приподнята на 0,6 м и облицована красным мрамором. На четырех углах площадки расположены чугунные колонны.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ульвар Славы">
            <a:hlinkClick r:id="rId2" tgtFrame="&quot;_self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43570" y="4000505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 них — изображения приспущенных по четырем сторонам знамен и советской эмблемы в кружках. К Вечному огню с четырех сторон ведут по пять ступеней. Подход к монументу выложен мраморными плитами.</a:t>
            </a:r>
          </a:p>
          <a:p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Вплоть до 2010 года , Бульвар Славы  в результате подготовки к Дню Победы, частично менял свой внешний облик.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00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Памятник танкистам - добровольцам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524000"/>
            <a:ext cx="4235984" cy="4663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танкистам-добровольцам открыт 8 мая 1975 года, к 30-летию Победы. Авторы монумента — скульптор Л. Н.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Головницкий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архитектор Е. В. Александров. Скульптурный образ воплощает рабочего-танкостроителя, ещё в рабочем фартуке, но уже надевшего солдатские сапоги и шлем танкиста. Монумент возведён на том месте, откуда 9 мая 1943 года отправилась на фронт 63-я челябинская добровольческая танковая бригада.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посвящён добровольцам, участникам Уральского добровольческого корпуса, образовавшегося в 1943 году 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Мясной площади, где стоит сейчас памятник, 9 мая 1943 года, выслушав наказ жителей Челябинской области и поклявшись его исполнить ,отправлялись в места сражений бойцы и командиры 63-й Челябинской добровольческой танковой бригады (первоначально 244-я)Челябинская танковая бригада), которая в этот корпус входила. Таким образом, этот памятник является символом взаимной связи и единения фронта и тыла страны.</a:t>
            </a:r>
          </a:p>
          <a:p>
            <a:pPr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pochel.ru/media/photologue/photos/662/6622c64e-58e8-4850-b7ae-2c2742bde73d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0"/>
            <a:ext cx="38004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Главпочтамп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 главпочтамта построено в 1936 г. по проекту архитектора Н. К. 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Футукова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стилистике конструктивизма.</a:t>
            </a:r>
          </a:p>
          <a:p>
            <a:pPr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Здание, выстроенное из кирпича и оштукатуренное, поставлено на пересечении улиц  Коммуны и Кирова (со значительным отступом от красной линии). Угловое расположение здания предопределило трёхчастное центрально-симметричное построение. Переход к центральной угловой части, увенчанной ранее аттиком (в начале 1960-х годов он был демонтирован), осуществляют два симметричных, вертикально акцентированных объема. 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Бульвар Славы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85860"/>
            <a:ext cx="240487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13 го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357562"/>
            <a:ext cx="30003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1197</TotalTime>
  <Words>638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Бульвар Славы</vt:lpstr>
      <vt:lpstr>Бульвар Славы</vt:lpstr>
      <vt:lpstr>Мясная площадь</vt:lpstr>
      <vt:lpstr>Сиреневый бульвар</vt:lpstr>
      <vt:lpstr>Сквер - мемориал</vt:lpstr>
      <vt:lpstr>Бульвар Славы в наше время</vt:lpstr>
      <vt:lpstr> Памятник танкистам - добровольцам</vt:lpstr>
      <vt:lpstr>Главпочтамп</vt:lpstr>
      <vt:lpstr>Улица Кирова ( Уфимская)</vt:lpstr>
      <vt:lpstr>Торговый дом Валеева</vt:lpstr>
      <vt:lpstr>Мухаметхан Валеев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Краеведческая игра: знай, люби Челябинск</dc:title>
  <dc:creator>sony</dc:creator>
  <cp:lastModifiedBy>ДНС</cp:lastModifiedBy>
  <cp:revision>84</cp:revision>
  <dcterms:created xsi:type="dcterms:W3CDTF">2020-04-21T12:59:37Z</dcterms:created>
  <dcterms:modified xsi:type="dcterms:W3CDTF">2020-04-27T05:24:51Z</dcterms:modified>
</cp:coreProperties>
</file>